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72" r:id="rId14"/>
    <p:sldId id="271" r:id="rId15"/>
    <p:sldId id="267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0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6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0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3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4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2D530-FDAC-DF6E-BE09-EFE60A46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09" b="91"/>
          <a:stretch>
            <a:fillRect/>
          </a:stretch>
        </p:blipFill>
        <p:spPr>
          <a:xfrm>
            <a:off x="-5355" y="0"/>
            <a:ext cx="12192000" cy="685798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03123-C712-BB75-1F41-A0C1D2C35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78" y="387183"/>
            <a:ext cx="7946368" cy="23957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university connector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TEAM-GRADIENT</a:t>
            </a:r>
            <a:r>
              <a:rPr lang="en-US" b="1" dirty="0">
                <a:solidFill>
                  <a:srgbClr val="00B0F0"/>
                </a:solidFill>
              </a:rPr>
              <a:t>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41056-1758-4080-104F-3CC9B5E3C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492" y="2071254"/>
            <a:ext cx="4868053" cy="3796150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</a:rPr>
              <a:t>Student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Md </a:t>
            </a:r>
            <a:r>
              <a:rPr lang="en-US" b="1" dirty="0" err="1">
                <a:solidFill>
                  <a:srgbClr val="FFFFFF"/>
                </a:solidFill>
              </a:rPr>
              <a:t>Shahinur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FFFFFF"/>
                </a:solidFill>
              </a:rPr>
              <a:t>Shadman Sakib </a:t>
            </a:r>
            <a:r>
              <a:rPr lang="en-US" b="1" dirty="0" err="1">
                <a:solidFill>
                  <a:srgbClr val="FFFFFF"/>
                </a:solidFill>
              </a:rPr>
              <a:t>Faruki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en-US" b="1" dirty="0" err="1">
                <a:solidFill>
                  <a:srgbClr val="FFFFFF"/>
                </a:solidFill>
              </a:rPr>
              <a:t>Ahammed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Ekrak</a:t>
            </a:r>
            <a:r>
              <a:rPr lang="en-US" b="1" dirty="0">
                <a:solidFill>
                  <a:srgbClr val="FFFFFF"/>
                </a:solidFill>
              </a:rPr>
              <a:t> Hossain </a:t>
            </a:r>
            <a:r>
              <a:rPr lang="en-US" b="1" dirty="0" err="1">
                <a:solidFill>
                  <a:srgbClr val="FFFFFF"/>
                </a:solidFill>
              </a:rPr>
              <a:t>Utsha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C8C9FC8E-CD0E-98CF-4C80-E406A2C7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-7662" y="11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113E0-6E19-E91B-4358-272B74F2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31" y="841834"/>
            <a:ext cx="4017632" cy="121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/>
              <a:t>Notification System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9EA3EC-342C-B918-258B-9F3D6D0E5AAC}"/>
              </a:ext>
            </a:extLst>
          </p:cNvPr>
          <p:cNvSpPr txBox="1"/>
          <p:nvPr/>
        </p:nvSpPr>
        <p:spPr>
          <a:xfrm>
            <a:off x="500931" y="2624525"/>
            <a:ext cx="6158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Alerts on desktops and mobile devices</a:t>
            </a:r>
          </a:p>
          <a:p>
            <a:endParaRPr lang="en-US" dirty="0"/>
          </a:p>
          <a:p>
            <a:r>
              <a:rPr lang="en-US" dirty="0"/>
              <a:t>Control over the types of alerts in detail</a:t>
            </a:r>
          </a:p>
          <a:p>
            <a:endParaRPr lang="en-US" dirty="0"/>
          </a:p>
          <a:p>
            <a:r>
              <a:rPr lang="en-US" dirty="0"/>
              <a:t>keeps users informed and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78A2C-6C16-5AA8-03CA-8F0453C5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41" y="1686172"/>
            <a:ext cx="7362619" cy="49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795F0180-725E-425A-1C8C-6D2CDC6CC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-9277" y="0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79F8D-9472-3EEB-B15F-D75EADCA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4592" y="612764"/>
            <a:ext cx="5181293" cy="15697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ai powered chatbot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F41200-3711-3EE5-7C75-6D6F61648489}"/>
              </a:ext>
            </a:extLst>
          </p:cNvPr>
          <p:cNvSpPr txBox="1"/>
          <p:nvPr/>
        </p:nvSpPr>
        <p:spPr>
          <a:xfrm>
            <a:off x="558296" y="2315833"/>
            <a:ext cx="6158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Editing profiles and </a:t>
            </a:r>
            <a:r>
              <a:rPr lang="en-US" dirty="0" err="1"/>
              <a:t>customising</a:t>
            </a:r>
            <a:r>
              <a:rPr lang="en-US" dirty="0"/>
              <a:t> themes</a:t>
            </a:r>
          </a:p>
          <a:p>
            <a:endParaRPr lang="en-US" dirty="0"/>
          </a:p>
          <a:p>
            <a:r>
              <a:rPr lang="en-US" dirty="0"/>
              <a:t>Settings for language and notifications</a:t>
            </a:r>
          </a:p>
          <a:p>
            <a:endParaRPr lang="en-US" dirty="0"/>
          </a:p>
          <a:p>
            <a:r>
              <a:rPr lang="en-US" dirty="0"/>
              <a:t>Options for dark and light modes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3247E-2908-DE3A-545F-4061EA4E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91" y="1387411"/>
            <a:ext cx="7152909" cy="4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6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AF40E-F6A2-D06D-5870-9C7B84A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24069" y="-65806"/>
            <a:ext cx="1219200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CC589-BF2E-0061-2600-F2BBB4A2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6" y="924780"/>
            <a:ext cx="2761325" cy="1474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Q&amp;A with pdf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336886-6B83-7FEF-35BE-B980D7AD60E1}"/>
              </a:ext>
            </a:extLst>
          </p:cNvPr>
          <p:cNvSpPr txBox="1"/>
          <p:nvPr/>
        </p:nvSpPr>
        <p:spPr>
          <a:xfrm>
            <a:off x="351846" y="2399085"/>
            <a:ext cx="4259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can upload his/her study materials as </a:t>
            </a:r>
            <a:r>
              <a:rPr lang="en-US" dirty="0" err="1"/>
              <a:t>pdfand</a:t>
            </a:r>
            <a:r>
              <a:rPr lang="en-US" dirty="0"/>
              <a:t> then through asking question he/she can extract desired knowledge from here </a:t>
            </a:r>
            <a:r>
              <a:rPr lang="en-US" dirty="0" err="1"/>
              <a:t>throumthis</a:t>
            </a:r>
            <a:r>
              <a:rPr lang="en-US" dirty="0"/>
              <a:t> </a:t>
            </a:r>
            <a:r>
              <a:rPr lang="en-US" dirty="0" err="1"/>
              <a:t>llm</a:t>
            </a:r>
            <a:r>
              <a:rPr lang="en-US" dirty="0"/>
              <a:t> powered Q&amp;A section.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DFE25-2E47-CF18-CDBD-CE961A79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1548246"/>
            <a:ext cx="7498294" cy="50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3FB20882-2E94-DA20-F07E-2BDF7A22D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F11E0-4830-B79A-49E4-1154453E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54" y="975126"/>
            <a:ext cx="5067300" cy="576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Video summarizer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76E924-AE46-610E-AF10-DBD831C7CA3D}"/>
              </a:ext>
            </a:extLst>
          </p:cNvPr>
          <p:cNvSpPr txBox="1"/>
          <p:nvPr/>
        </p:nvSpPr>
        <p:spPr>
          <a:xfrm>
            <a:off x="399554" y="2066116"/>
            <a:ext cx="42122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either paste a video link or upload a video file (for example, from YouTube).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viddio</a:t>
            </a:r>
            <a:r>
              <a:rPr lang="en-US" dirty="0"/>
              <a:t> is transcribed by the system.</a:t>
            </a:r>
          </a:p>
          <a:p>
            <a:endParaRPr lang="en-US" dirty="0"/>
          </a:p>
          <a:p>
            <a:r>
              <a:rPr lang="en-US" dirty="0"/>
              <a:t>AI evaluates and highlights important points.</a:t>
            </a:r>
          </a:p>
          <a:p>
            <a:endParaRPr lang="en-US" dirty="0"/>
          </a:p>
          <a:p>
            <a:r>
              <a:rPr lang="en-US" dirty="0"/>
              <a:t>Output: a clear, understandable synopsis of the full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9FE8-BC06-7C14-CB13-291C725E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1551157"/>
            <a:ext cx="7368962" cy="51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2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CD62B208-E520-2CCD-A8D8-AC3B46060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-7662" y="0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1AF25-0485-539D-1BFF-417D78B2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" y="990586"/>
            <a:ext cx="4351585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/>
              <a:t>Flashcard &amp; Quiz Maker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72EB80-85CE-DE7A-0CE6-3E67939DFD52}"/>
              </a:ext>
            </a:extLst>
          </p:cNvPr>
          <p:cNvSpPr txBox="1"/>
          <p:nvPr/>
        </p:nvSpPr>
        <p:spPr>
          <a:xfrm>
            <a:off x="206355" y="2418004"/>
            <a:ext cx="43515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Generate interactive flashcards from notes or text.</a:t>
            </a:r>
          </a:p>
          <a:p>
            <a:endParaRPr lang="en-US" dirty="0"/>
          </a:p>
          <a:p>
            <a:r>
              <a:rPr lang="en-US" dirty="0"/>
              <a:t>Perfect for professionals, students, and brief review sessions</a:t>
            </a:r>
          </a:p>
          <a:p>
            <a:endParaRPr lang="en-US" dirty="0"/>
          </a:p>
          <a:p>
            <a:r>
              <a:rPr lang="en-US" dirty="0"/>
              <a:t>allows multiple-choice tests to be automatically generated.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E6DDA-C266-8171-8367-8BB3C81B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93" y="1663524"/>
            <a:ext cx="7289414" cy="50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6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31656387-DEF9-68E1-4E6E-B1D567866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-7662" y="11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F21D2-6780-58F0-BC81-483CC481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52" y="770272"/>
            <a:ext cx="4945326" cy="13550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/>
              <a:t>Security &amp; Accessibility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BB1AEDF-EFD6-E366-4277-A0028A57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35445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Communication that is encrypted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41C31-4CB0-130B-F80E-7BFB74E8B986}"/>
              </a:ext>
            </a:extLst>
          </p:cNvPr>
          <p:cNvSpPr txBox="1"/>
          <p:nvPr/>
        </p:nvSpPr>
        <p:spPr>
          <a:xfrm>
            <a:off x="3015533" y="2477638"/>
            <a:ext cx="6158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Communication that is encrypted</a:t>
            </a:r>
          </a:p>
          <a:p>
            <a:endParaRPr lang="en-US" dirty="0"/>
          </a:p>
          <a:p>
            <a:r>
              <a:rPr lang="en-US" dirty="0"/>
              <a:t>Access controls based on roles</a:t>
            </a:r>
          </a:p>
          <a:p>
            <a:endParaRPr lang="en-US" dirty="0"/>
          </a:p>
          <a:p>
            <a:r>
              <a:rPr lang="en-US" dirty="0"/>
              <a:t>All-device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109757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F05413-E76A-32CD-DE8C-5BCED5205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2307" y="47381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0ABC2-EBBD-582C-68BF-942EAB3B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894" y="715218"/>
            <a:ext cx="2983962" cy="1720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DEVELOPMENT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A70FFB75-E707-50A8-7701-83A2C9C11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56B8A-3F6D-138E-93C0-6C1159BFDFF8}"/>
              </a:ext>
            </a:extLst>
          </p:cNvPr>
          <p:cNvSpPr txBox="1"/>
          <p:nvPr/>
        </p:nvSpPr>
        <p:spPr>
          <a:xfrm>
            <a:off x="4554442" y="1906716"/>
            <a:ext cx="61582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01.Enhence AI featured(use transformer or fine tuned model)</a:t>
            </a:r>
          </a:p>
          <a:p>
            <a:endParaRPr lang="en-US" dirty="0"/>
          </a:p>
          <a:p>
            <a:r>
              <a:rPr lang="en-US" dirty="0"/>
              <a:t>02.Make mobile application.</a:t>
            </a:r>
          </a:p>
          <a:p>
            <a:endParaRPr lang="en-US" dirty="0"/>
          </a:p>
          <a:p>
            <a:r>
              <a:rPr lang="en-US" dirty="0"/>
              <a:t>03. Integrate academic section.</a:t>
            </a:r>
          </a:p>
          <a:p>
            <a:endParaRPr lang="en-US" dirty="0"/>
          </a:p>
          <a:p>
            <a:r>
              <a:rPr lang="en-US" dirty="0"/>
              <a:t>04.Expandlearningtools.</a:t>
            </a:r>
          </a:p>
          <a:p>
            <a:br>
              <a:rPr lang="en-US" dirty="0"/>
            </a:br>
            <a:r>
              <a:rPr lang="en-US" dirty="0"/>
              <a:t>05.Make global community.</a:t>
            </a:r>
          </a:p>
          <a:p>
            <a:endParaRPr lang="en-US" dirty="0"/>
          </a:p>
          <a:p>
            <a:r>
              <a:rPr lang="en-US" dirty="0"/>
              <a:t>06.Make an tracing system.</a:t>
            </a:r>
          </a:p>
        </p:txBody>
      </p:sp>
    </p:spTree>
    <p:extLst>
      <p:ext uri="{BB962C8B-B14F-4D97-AF65-F5344CB8AC3E}">
        <p14:creationId xmlns:p14="http://schemas.microsoft.com/office/powerpoint/2010/main" val="34599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64EC9-BCAA-9659-F92B-2A093B421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077A85-58D6-2165-9612-B3EA58EA2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B48275-3DE8-C1B8-3A78-6F607C643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3A610B-96BC-9D40-FCD3-6D80A061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2D8EF0-0755-601D-3E1A-42EAB78FD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0" y="47382"/>
            <a:ext cx="1219200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405EC9-E116-A89F-DB95-D836BC02E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4BEC29-D3C6-CE09-FE1B-84F2595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71D17697-BC0A-8259-A8B7-5F30E4678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6AAF2E-D9F8-7026-A214-85052968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756" y="990596"/>
            <a:ext cx="6944130" cy="3390901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64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FD6B39C0-F626-8299-409D-0D71F8F0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811" r="9091" b="1007"/>
          <a:stretch>
            <a:fillRect/>
          </a:stretch>
        </p:blipFill>
        <p:spPr>
          <a:xfrm>
            <a:off x="21" y="-2"/>
            <a:ext cx="1219197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C3A0F-3CE3-3EBC-09F3-7E9084BE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8" y="843187"/>
            <a:ext cx="3923238" cy="611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Table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2348B-6FC8-495F-5934-5D8E19C74BA0}"/>
              </a:ext>
            </a:extLst>
          </p:cNvPr>
          <p:cNvSpPr txBox="1"/>
          <p:nvPr/>
        </p:nvSpPr>
        <p:spPr>
          <a:xfrm>
            <a:off x="439006" y="1447802"/>
            <a:ext cx="3793200" cy="5334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Introduction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Key Features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User-Friendly Dashboard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Real-Time Messaging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Contact Management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Research management &amp; collaboration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Learning path generator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Notification System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Security &amp; Accessibility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Ai powered chatbot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Q&amp;A with pdf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Video summarizer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Flashcard &amp; Quiz Maker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Conclusion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9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4F326-C7C9-569E-D4B3-3CD26C4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770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6AA3F70-6309-F869-570B-27DCCF682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89" y="1636777"/>
            <a:ext cx="4636537" cy="5121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1" u="sng" strike="noStrike" cap="none" normalizeH="0" baseline="0" dirty="0">
                <a:ln>
                  <a:noFill/>
                </a:ln>
                <a:effectLst/>
              </a:rPr>
              <a:t>What is U-Connect?</a:t>
            </a:r>
            <a:endParaRPr lang="en-US" altLang="en-US" sz="1500" b="1" i="1" u="sng" dirty="0"/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UConnect is a university-exclusive social media platform, empowering students to share knowledge, collaborate on research, and connect with like-minded peers.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500" b="1" i="1" u="none" strike="noStrike" cap="none" normalizeH="0" baseline="0" dirty="0">
                <a:ln>
                  <a:noFill/>
                </a:ln>
                <a:effectLst/>
              </a:rPr>
              <a:t>For whom?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For students who are trying to make their future,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lokking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for peers,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reseach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collaboration and wants to do better using AI powered tools.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1500" b="1" i="1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1" u="none" strike="noStrike" cap="none" normalizeH="0" baseline="0" dirty="0">
                <a:ln>
                  <a:noFill/>
                </a:ln>
                <a:effectLst/>
              </a:rPr>
              <a:t>Why U-Connect?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🧠 Knowledge Sharing: Share posts, ideas, and academic resources easily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🏫 University-specific Communities: Connect within your university and department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👥 Field-based Collaboration: Join and explore communities in your field of interest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💬 Interactive Communication: Chat, comment, and engage with fellow students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📚 Research Paper Sharing: Showcase and discover research work among peers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📈 Professional Growth: Build your academic profile for future opportunities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🧠 AI powered tools: Q&amp;A  with pdf, video summarizer, learning path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</a:rPr>
              <a:t>generator,flash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card generator etc.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142517-EDF6-40C5-A6FF-C4673B592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762" r="3354" b="-3"/>
          <a:stretch>
            <a:fillRect/>
          </a:stretch>
        </p:blipFill>
        <p:spPr>
          <a:xfrm>
            <a:off x="5459897" y="914400"/>
            <a:ext cx="6612833" cy="55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83D9D190-902D-000E-6DCB-781EE19D1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2"/>
          <a:stretch>
            <a:fillRect/>
          </a:stretch>
        </p:blipFill>
        <p:spPr>
          <a:xfrm>
            <a:off x="-2" y="716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E1B23-4557-A3DA-4C5A-79FE16C6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70541"/>
            <a:ext cx="4018987" cy="1219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Key Features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7243051E-1AB5-1F07-4464-8EAD14604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00" y="2462052"/>
            <a:ext cx="377859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messaging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sharing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Calendar and task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Notifications &amp; mobile accessibility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and user-friendly</a:t>
            </a:r>
          </a:p>
        </p:txBody>
      </p:sp>
    </p:spTree>
    <p:extLst>
      <p:ext uri="{BB962C8B-B14F-4D97-AF65-F5344CB8AC3E}">
        <p14:creationId xmlns:p14="http://schemas.microsoft.com/office/powerpoint/2010/main" val="231809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53B8E8A9-15FF-2305-81DF-FA0CB0536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2"/>
          <a:stretch>
            <a:fillRect/>
          </a:stretch>
        </p:blipFill>
        <p:spPr>
          <a:xfrm>
            <a:off x="14914" y="11"/>
            <a:ext cx="12191979" cy="6857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28F70-0340-9651-C104-155FF85951A6}"/>
              </a:ext>
            </a:extLst>
          </p:cNvPr>
          <p:cNvSpPr txBox="1"/>
          <p:nvPr/>
        </p:nvSpPr>
        <p:spPr>
          <a:xfrm>
            <a:off x="2836401" y="392052"/>
            <a:ext cx="617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User-Friendly Dashboard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4BF7A7-9115-435C-23F8-E586BBB2F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93" y="1696856"/>
            <a:ext cx="540348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avatars and message previews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Minimalist, intuitive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Quick access to essential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Upcoming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Creating post with image &amp; documents</a:t>
            </a:r>
            <a:b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B0396A-CA1D-D058-ACBA-8E106DDDA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56" y="1614026"/>
            <a:ext cx="6177394" cy="4979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97F4C4-C429-1D34-5DFD-D15CDB36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72" y="1614026"/>
            <a:ext cx="6614527" cy="50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2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237E1870-EC50-250A-D624-59A3C4749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2"/>
          <a:stretch>
            <a:fillRect/>
          </a:stretch>
        </p:blipFill>
        <p:spPr>
          <a:xfrm>
            <a:off x="74222" y="-715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89CC3-41ED-A1C9-F169-E6852AC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60" y="1012921"/>
            <a:ext cx="6919284" cy="12512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Real-Time Messaging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ECD5AB-86AA-D7AA-052C-71A321B82F7F}"/>
              </a:ext>
            </a:extLst>
          </p:cNvPr>
          <p:cNvSpPr txBox="1"/>
          <p:nvPr/>
        </p:nvSpPr>
        <p:spPr>
          <a:xfrm>
            <a:off x="364596" y="2122438"/>
            <a:ext cx="56185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Peer to peer communication in a secret mode</a:t>
            </a:r>
          </a:p>
          <a:p>
            <a:endParaRPr lang="en-US" sz="2400" dirty="0"/>
          </a:p>
          <a:p>
            <a:r>
              <a:rPr lang="en-US" sz="2400" dirty="0"/>
              <a:t>Reading receipts and typing indicators</a:t>
            </a:r>
          </a:p>
          <a:p>
            <a:endParaRPr lang="en-US" sz="2400" dirty="0"/>
          </a:p>
          <a:p>
            <a:r>
              <a:rPr lang="en-US" sz="2400" dirty="0"/>
              <a:t>Support for rich text and emoji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699D557-4449-190B-0633-B05EE6E8A5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01701A7-24FD-D80C-26A7-0F745EA3B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B2112C8-90A6-7DAE-8898-B675AEB1D7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CD1B-B319-E65E-9507-68403DD8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87" y="1736822"/>
            <a:ext cx="6406091" cy="48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B820F220-92BD-4C7E-EB60-27A49130A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1"/>
          <a:stretch>
            <a:fillRect/>
          </a:stretch>
        </p:blipFill>
        <p:spPr>
          <a:xfrm>
            <a:off x="-19627" y="0"/>
            <a:ext cx="12192000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6FEA5-DF84-73EE-9683-1769BAFA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409" y="446810"/>
            <a:ext cx="6078680" cy="135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Contact Management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5B132B-BAA4-B4F2-831F-99D14FA0D2C3}"/>
              </a:ext>
            </a:extLst>
          </p:cNvPr>
          <p:cNvSpPr txBox="1"/>
          <p:nvPr/>
        </p:nvSpPr>
        <p:spPr>
          <a:xfrm>
            <a:off x="335085" y="2498566"/>
            <a:ext cx="6182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Create, look up, and maintain contacts</a:t>
            </a:r>
          </a:p>
          <a:p>
            <a:endParaRPr lang="en-US" dirty="0"/>
          </a:p>
          <a:p>
            <a:r>
              <a:rPr lang="en-US" dirty="0"/>
              <a:t> and statuses on profile cards</a:t>
            </a:r>
          </a:p>
          <a:p>
            <a:endParaRPr lang="en-US" dirty="0"/>
          </a:p>
          <a:p>
            <a:r>
              <a:rPr lang="en-US" dirty="0"/>
              <a:t>Conversations are easy to start.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19987-E101-84A2-26CE-AC1F3FB6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05" y="1569027"/>
            <a:ext cx="7444558" cy="49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DE920D4B-28CF-8272-B9EC-ED749137D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09" b="92"/>
          <a:stretch>
            <a:fillRect/>
          </a:stretch>
        </p:blipFill>
        <p:spPr>
          <a:xfrm>
            <a:off x="20" y="716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63F2B-60B8-3C28-1EB3-93321B6F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3" y="1043126"/>
            <a:ext cx="6273452" cy="9331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research management &amp; collaboration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AA9299B3-6083-6C59-23AC-5495516C6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41" y="1726778"/>
            <a:ext cx="351891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Share your research with others.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Search your desired </a:t>
            </a:r>
            <a:r>
              <a:rPr lang="en-US" altLang="en-US" dirty="0" err="1">
                <a:latin typeface="Arial" panose="020B0604020202020204" pitchFamily="34" charset="0"/>
              </a:rPr>
              <a:t>papres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and safe gearbox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Look for collaborators.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latin typeface="Arial" panose="020B0604020202020204" pitchFamily="34" charset="0"/>
              </a:rPr>
              <a:t>Trackyour</a:t>
            </a:r>
            <a:r>
              <a:rPr lang="en-US" altLang="en-US" dirty="0">
                <a:latin typeface="Arial" panose="020B0604020202020204" pitchFamily="34" charset="0"/>
              </a:rPr>
              <a:t> own research.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E9FF2-2C90-B459-118C-5CA1FB36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02" y="1646115"/>
            <a:ext cx="7154820" cy="423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Content Placeholder 3" descr="A white and blue room with blue sky&#10;&#10;AI-generated content may be incorrect.">
            <a:extLst>
              <a:ext uri="{FF2B5EF4-FFF2-40B4-BE49-F238E27FC236}">
                <a16:creationId xmlns:a16="http://schemas.microsoft.com/office/drawing/2014/main" id="{195D7FC6-7BAA-B0BD-FD53-0AFE8AB0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811" r="9091" b="1007"/>
          <a:stretch>
            <a:fillRect/>
          </a:stretch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EE951F-C580-3CDD-F66A-74231373BA30}"/>
              </a:ext>
            </a:extLst>
          </p:cNvPr>
          <p:cNvSpPr txBox="1"/>
          <p:nvPr/>
        </p:nvSpPr>
        <p:spPr>
          <a:xfrm>
            <a:off x="314325" y="2553176"/>
            <a:ext cx="49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can generate one’s customized learning path for his </a:t>
            </a:r>
            <a:r>
              <a:rPr lang="en-US" dirty="0" err="1"/>
              <a:t>owndesired</a:t>
            </a:r>
            <a:r>
              <a:rPr lang="en-US" dirty="0"/>
              <a:t> topic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222DFD6-50A6-27A1-5938-424C717ACD19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14325" y="908050"/>
            <a:ext cx="5229225" cy="11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/>
              <a:t>learning path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63FEA-B9BF-A54B-3F78-BCC18538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98" y="1698413"/>
            <a:ext cx="6162780" cy="40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566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Calisto MT</vt:lpstr>
      <vt:lpstr>Univers Condensed</vt:lpstr>
      <vt:lpstr>ChronicleVTI</vt:lpstr>
      <vt:lpstr>university connector TEAM-GRADIENT          </vt:lpstr>
      <vt:lpstr>Table Contents</vt:lpstr>
      <vt:lpstr>Introduction</vt:lpstr>
      <vt:lpstr>Key Features</vt:lpstr>
      <vt:lpstr>PowerPoint Presentation</vt:lpstr>
      <vt:lpstr>Real-Time Messaging</vt:lpstr>
      <vt:lpstr>Contact Management</vt:lpstr>
      <vt:lpstr>research management &amp; collaboration</vt:lpstr>
      <vt:lpstr>learning path generator</vt:lpstr>
      <vt:lpstr>Notification System</vt:lpstr>
      <vt:lpstr>ai powered chatbot</vt:lpstr>
      <vt:lpstr>Q&amp;A with pdf</vt:lpstr>
      <vt:lpstr>Video summarizer</vt:lpstr>
      <vt:lpstr>Flashcard &amp; Quiz Maker</vt:lpstr>
      <vt:lpstr>Security &amp; Accessibility</vt:lpstr>
      <vt:lpstr>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AHAMMED EKRAK HOSSAIN UTSHA</dc:creator>
  <cp:lastModifiedBy>shrssss@outlook.com</cp:lastModifiedBy>
  <cp:revision>5</cp:revision>
  <dcterms:created xsi:type="dcterms:W3CDTF">2025-05-22T09:59:28Z</dcterms:created>
  <dcterms:modified xsi:type="dcterms:W3CDTF">2025-05-22T23:27:41Z</dcterms:modified>
</cp:coreProperties>
</file>